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218"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dirty="0" smtClean="0"/>
              <a:t>Kliknij, aby edytować styl</a:t>
            </a:r>
            <a:endParaRPr kumimoji="0" lang="en-US" dirty="0"/>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402C5AFE-F0F0-45A1-B9C1-6C8908C4CBF6}" type="datetimeFigureOut">
              <a:rPr lang="pl-PL" smtClean="0"/>
              <a:pPr/>
              <a:t>12.03.2018</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5678F22D-BD80-40B3-BF19-158EE2964232}"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02C5AFE-F0F0-45A1-B9C1-6C8908C4CBF6}"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678F22D-BD80-40B3-BF19-158EE296423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02C5AFE-F0F0-45A1-B9C1-6C8908C4CBF6}"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678F22D-BD80-40B3-BF19-158EE2964232}"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402C5AFE-F0F0-45A1-B9C1-6C8908C4CBF6}" type="datetimeFigureOut">
              <a:rPr lang="pl-PL" smtClean="0"/>
              <a:pPr/>
              <a:t>12.03.2018</a:t>
            </a:fld>
            <a:endParaRPr lang="pl-PL"/>
          </a:p>
        </p:txBody>
      </p:sp>
      <p:sp>
        <p:nvSpPr>
          <p:cNvPr id="9" name="Symbol zastępczy numeru slajdu 8"/>
          <p:cNvSpPr>
            <a:spLocks noGrp="1"/>
          </p:cNvSpPr>
          <p:nvPr>
            <p:ph type="sldNum" sz="quarter" idx="15"/>
          </p:nvPr>
        </p:nvSpPr>
        <p:spPr/>
        <p:txBody>
          <a:bodyPr rtlCol="0"/>
          <a:lstStyle/>
          <a:p>
            <a:fld id="{5678F22D-BD80-40B3-BF19-158EE2964232}"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582EEB-692D-4FFF-9F56-03BF70665CCA}" type="datetimeFigureOut">
              <a:rPr lang="pl-PL" smtClean="0"/>
              <a:pPr/>
              <a:t>12.03.2018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AC6490E-1E3D-4DC0-B7B7-EADD0B0D0E4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402C5AFE-F0F0-45A1-B9C1-6C8908C4CBF6}" type="datetimeFigureOut">
              <a:rPr lang="pl-PL" smtClean="0"/>
              <a:pPr/>
              <a:t>12.03.2018</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5678F22D-BD80-40B3-BF19-158EE296423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402C5AFE-F0F0-45A1-B9C1-6C8908C4CBF6}" type="datetimeFigureOut">
              <a:rPr lang="pl-PL" smtClean="0"/>
              <a:pPr/>
              <a:t>12.03.2018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678F22D-BD80-40B3-BF19-158EE2964232}"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402C5AFE-F0F0-45A1-B9C1-6C8908C4CBF6}" type="datetimeFigureOut">
              <a:rPr lang="pl-PL" smtClean="0"/>
              <a:pPr/>
              <a:t>12.03.2018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678F22D-BD80-40B3-BF19-158EE2964232}"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402C5AFE-F0F0-45A1-B9C1-6C8908C4CBF6}" type="datetimeFigureOut">
              <a:rPr lang="pl-PL" smtClean="0"/>
              <a:pPr/>
              <a:t>12.03.2018</a:t>
            </a:fld>
            <a:endParaRPr lang="pl-PL"/>
          </a:p>
        </p:txBody>
      </p:sp>
      <p:sp>
        <p:nvSpPr>
          <p:cNvPr id="7" name="Symbol zastępczy numeru slajdu 6"/>
          <p:cNvSpPr>
            <a:spLocks noGrp="1"/>
          </p:cNvSpPr>
          <p:nvPr>
            <p:ph type="sldNum" sz="quarter" idx="11"/>
          </p:nvPr>
        </p:nvSpPr>
        <p:spPr/>
        <p:txBody>
          <a:bodyPr rtlCol="0"/>
          <a:lstStyle/>
          <a:p>
            <a:fld id="{5678F22D-BD80-40B3-BF19-158EE2964232}"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02C5AFE-F0F0-45A1-B9C1-6C8908C4CBF6}" type="datetimeFigureOut">
              <a:rPr lang="pl-PL" smtClean="0"/>
              <a:pPr/>
              <a:t>12.03.2018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678F22D-BD80-40B3-BF19-158EE296423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402C5AFE-F0F0-45A1-B9C1-6C8908C4CBF6}" type="datetimeFigureOut">
              <a:rPr lang="pl-PL" smtClean="0"/>
              <a:pPr/>
              <a:t>12.03.2018</a:t>
            </a:fld>
            <a:endParaRPr lang="pl-PL"/>
          </a:p>
        </p:txBody>
      </p:sp>
      <p:sp>
        <p:nvSpPr>
          <p:cNvPr id="22" name="Symbol zastępczy numeru slajdu 21"/>
          <p:cNvSpPr>
            <a:spLocks noGrp="1"/>
          </p:cNvSpPr>
          <p:nvPr>
            <p:ph type="sldNum" sz="quarter" idx="15"/>
          </p:nvPr>
        </p:nvSpPr>
        <p:spPr/>
        <p:txBody>
          <a:bodyPr rtlCol="0"/>
          <a:lstStyle/>
          <a:p>
            <a:fld id="{5678F22D-BD80-40B3-BF19-158EE2964232}"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402C5AFE-F0F0-45A1-B9C1-6C8908C4CBF6}" type="datetimeFigureOut">
              <a:rPr lang="pl-PL" smtClean="0"/>
              <a:pPr/>
              <a:t>12.03.2018</a:t>
            </a:fld>
            <a:endParaRPr lang="pl-PL"/>
          </a:p>
        </p:txBody>
      </p:sp>
      <p:sp>
        <p:nvSpPr>
          <p:cNvPr id="18" name="Symbol zastępczy numeru slajdu 17"/>
          <p:cNvSpPr>
            <a:spLocks noGrp="1"/>
          </p:cNvSpPr>
          <p:nvPr>
            <p:ph type="sldNum" sz="quarter" idx="11"/>
          </p:nvPr>
        </p:nvSpPr>
        <p:spPr/>
        <p:txBody>
          <a:bodyPr rtlCol="0"/>
          <a:lstStyle/>
          <a:p>
            <a:fld id="{5678F22D-BD80-40B3-BF19-158EE2964232}"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2C5AFE-F0F0-45A1-B9C1-6C8908C4CBF6}" type="datetimeFigureOut">
              <a:rPr lang="pl-PL" smtClean="0"/>
              <a:pPr/>
              <a:t>12.03.2018</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78F22D-BD80-40B3-BF19-158EE296423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82EEB-692D-4FFF-9F56-03BF70665CCA}" type="datetimeFigureOut">
              <a:rPr lang="pl-PL" smtClean="0"/>
              <a:pPr/>
              <a:t>12.03.2018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6490E-1E3D-4DC0-B7B7-EADD0B0D0E4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71670" y="428604"/>
            <a:ext cx="6172200" cy="1894362"/>
          </a:xfrm>
        </p:spPr>
        <p:txBody>
          <a:bodyPr>
            <a:noAutofit/>
          </a:bodyPr>
          <a:lstStyle/>
          <a:p>
            <a:pPr algn="ctr"/>
            <a:r>
              <a:rPr lang="en-US" sz="4400" dirty="0" smtClean="0"/>
              <a:t>the impact of music on teenagers' lifestyle</a:t>
            </a:r>
            <a:endParaRPr lang="pl-PL" sz="4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654032"/>
          </a:xfrm>
        </p:spPr>
        <p:txBody>
          <a:bodyPr/>
          <a:lstStyle/>
          <a:p>
            <a:r>
              <a:rPr lang="pl-PL" dirty="0" err="1" smtClean="0"/>
              <a:t>Hip-Hop</a:t>
            </a:r>
            <a:endParaRPr lang="pl-PL" dirty="0"/>
          </a:p>
        </p:txBody>
      </p:sp>
      <p:sp>
        <p:nvSpPr>
          <p:cNvPr id="3" name="Symbol zastępczy zawartości 2"/>
          <p:cNvSpPr>
            <a:spLocks noGrp="1"/>
          </p:cNvSpPr>
          <p:nvPr>
            <p:ph sz="quarter" idx="1"/>
          </p:nvPr>
        </p:nvSpPr>
        <p:spPr>
          <a:xfrm>
            <a:off x="1071538" y="714356"/>
            <a:ext cx="7467600" cy="2143140"/>
          </a:xfrm>
        </p:spPr>
        <p:txBody>
          <a:bodyPr/>
          <a:lstStyle/>
          <a:p>
            <a:r>
              <a:rPr lang="en-US" dirty="0" smtClean="0"/>
              <a:t>For those listening to hip-hop, the most important is a relaxed and casual lifestyle, loose clothing, large hooded sweatshirts and low-legged trousers.</a:t>
            </a:r>
            <a:endParaRPr lang="pl-PL" dirty="0"/>
          </a:p>
        </p:txBody>
      </p:sp>
      <p:pic>
        <p:nvPicPr>
          <p:cNvPr id="1026" name="Picture 2" descr="Znalezione obrazy dla zapytania hip-hop style"/>
          <p:cNvPicPr>
            <a:picLocks noChangeAspect="1" noChangeArrowheads="1"/>
          </p:cNvPicPr>
          <p:nvPr/>
        </p:nvPicPr>
        <p:blipFill>
          <a:blip r:embed="rId2"/>
          <a:srcRect/>
          <a:stretch>
            <a:fillRect/>
          </a:stretch>
        </p:blipFill>
        <p:spPr bwMode="auto">
          <a:xfrm>
            <a:off x="357158" y="2643182"/>
            <a:ext cx="2928958" cy="2928959"/>
          </a:xfrm>
          <a:prstGeom prst="rect">
            <a:avLst/>
          </a:prstGeom>
          <a:noFill/>
        </p:spPr>
      </p:pic>
      <p:pic>
        <p:nvPicPr>
          <p:cNvPr id="1028" name="Picture 4" descr="Znalezione obrazy dla zapytania hip-hop style"/>
          <p:cNvPicPr>
            <a:picLocks noChangeAspect="1" noChangeArrowheads="1"/>
          </p:cNvPicPr>
          <p:nvPr/>
        </p:nvPicPr>
        <p:blipFill>
          <a:blip r:embed="rId3"/>
          <a:srcRect/>
          <a:stretch>
            <a:fillRect/>
          </a:stretch>
        </p:blipFill>
        <p:spPr bwMode="auto">
          <a:xfrm>
            <a:off x="5171510" y="2000241"/>
            <a:ext cx="3064489" cy="2428892"/>
          </a:xfrm>
          <a:prstGeom prst="rect">
            <a:avLst/>
          </a:prstGeom>
          <a:noFill/>
        </p:spPr>
      </p:pic>
      <p:pic>
        <p:nvPicPr>
          <p:cNvPr id="1030" name="Picture 6" descr="Znalezione obrazy dla zapytania hip-hop style"/>
          <p:cNvPicPr>
            <a:picLocks noChangeAspect="1" noChangeArrowheads="1"/>
          </p:cNvPicPr>
          <p:nvPr/>
        </p:nvPicPr>
        <p:blipFill>
          <a:blip r:embed="rId4" cstate="print"/>
          <a:srcRect/>
          <a:stretch>
            <a:fillRect/>
          </a:stretch>
        </p:blipFill>
        <p:spPr bwMode="auto">
          <a:xfrm>
            <a:off x="3428992" y="4500570"/>
            <a:ext cx="2632082" cy="2084033"/>
          </a:xfrm>
          <a:prstGeom prst="rect">
            <a:avLst/>
          </a:prstGeom>
          <a:noFill/>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60406"/>
          </a:xfrm>
        </p:spPr>
        <p:txBody>
          <a:bodyPr/>
          <a:lstStyle/>
          <a:p>
            <a:r>
              <a:rPr lang="pl-PL" dirty="0" smtClean="0"/>
              <a:t>Metal</a:t>
            </a:r>
            <a:endParaRPr lang="pl-PL" dirty="0"/>
          </a:p>
        </p:txBody>
      </p:sp>
      <p:sp>
        <p:nvSpPr>
          <p:cNvPr id="3" name="Symbol zastępczy zawartości 2"/>
          <p:cNvSpPr>
            <a:spLocks noGrp="1"/>
          </p:cNvSpPr>
          <p:nvPr>
            <p:ph sz="quarter" idx="1"/>
          </p:nvPr>
        </p:nvSpPr>
        <p:spPr>
          <a:xfrm>
            <a:off x="714348" y="571480"/>
            <a:ext cx="8001056" cy="2143140"/>
          </a:xfrm>
        </p:spPr>
        <p:txBody>
          <a:bodyPr/>
          <a:lstStyle/>
          <a:p>
            <a:r>
              <a:rPr lang="en-US" dirty="0" smtClean="0"/>
              <a:t>Numerous studies show that metal workers have a low opinion of themselves. It seems to me that when they listen to this music they express their emotions, which are released by the sharp sounds of electric guitars.</a:t>
            </a:r>
            <a:endParaRPr lang="pl-PL" dirty="0"/>
          </a:p>
        </p:txBody>
      </p:sp>
      <p:pic>
        <p:nvPicPr>
          <p:cNvPr id="36866" name="Picture 2" descr="Znalezione obrazy dla zapytania słuchacze metalu charakterystyka"/>
          <p:cNvPicPr>
            <a:picLocks noChangeAspect="1" noChangeArrowheads="1"/>
          </p:cNvPicPr>
          <p:nvPr/>
        </p:nvPicPr>
        <p:blipFill>
          <a:blip r:embed="rId2"/>
          <a:srcRect/>
          <a:stretch>
            <a:fillRect/>
          </a:stretch>
        </p:blipFill>
        <p:spPr bwMode="auto">
          <a:xfrm>
            <a:off x="285720" y="4048108"/>
            <a:ext cx="3929090" cy="2619394"/>
          </a:xfrm>
          <a:prstGeom prst="rect">
            <a:avLst/>
          </a:prstGeom>
          <a:noFill/>
        </p:spPr>
      </p:pic>
      <p:pic>
        <p:nvPicPr>
          <p:cNvPr id="36868" name="Picture 4" descr="Znalezione obrazy dla zapytania słuchacze metalu charakterystyka"/>
          <p:cNvPicPr>
            <a:picLocks noChangeAspect="1" noChangeArrowheads="1"/>
          </p:cNvPicPr>
          <p:nvPr/>
        </p:nvPicPr>
        <p:blipFill>
          <a:blip r:embed="rId3"/>
          <a:srcRect/>
          <a:stretch>
            <a:fillRect/>
          </a:stretch>
        </p:blipFill>
        <p:spPr bwMode="auto">
          <a:xfrm>
            <a:off x="4572000" y="2500306"/>
            <a:ext cx="4000527" cy="2667019"/>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hemat blokowy: wiele dokumentów 3"/>
          <p:cNvSpPr/>
          <p:nvPr/>
        </p:nvSpPr>
        <p:spPr>
          <a:xfrm>
            <a:off x="2500298" y="1643050"/>
            <a:ext cx="4214842" cy="321471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Thank you for your attention</a:t>
            </a:r>
            <a:endParaRPr lang="pl-PL"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511156"/>
          </a:xfrm>
        </p:spPr>
        <p:txBody>
          <a:bodyPr>
            <a:normAutofit fontScale="90000"/>
          </a:bodyPr>
          <a:lstStyle/>
          <a:p>
            <a:r>
              <a:rPr lang="pl-PL" dirty="0" err="1" smtClean="0"/>
              <a:t>different</a:t>
            </a:r>
            <a:r>
              <a:rPr lang="pl-PL" dirty="0" smtClean="0"/>
              <a:t> </a:t>
            </a:r>
            <a:r>
              <a:rPr lang="pl-PL" dirty="0" err="1" smtClean="0"/>
              <a:t>kinds</a:t>
            </a:r>
            <a:r>
              <a:rPr lang="pl-PL" dirty="0" smtClean="0"/>
              <a:t> of </a:t>
            </a:r>
            <a:r>
              <a:rPr lang="pl-PL" dirty="0" err="1" smtClean="0"/>
              <a:t>music</a:t>
            </a:r>
            <a:endParaRPr lang="pl-PL" dirty="0"/>
          </a:p>
        </p:txBody>
      </p:sp>
      <p:sp>
        <p:nvSpPr>
          <p:cNvPr id="3" name="Symbol zastępczy zawartości 2"/>
          <p:cNvSpPr>
            <a:spLocks noGrp="1"/>
          </p:cNvSpPr>
          <p:nvPr>
            <p:ph sz="quarter" idx="1"/>
          </p:nvPr>
        </p:nvSpPr>
        <p:spPr>
          <a:xfrm>
            <a:off x="500034" y="1000108"/>
            <a:ext cx="7467600" cy="2286016"/>
          </a:xfrm>
        </p:spPr>
        <p:txBody>
          <a:bodyPr/>
          <a:lstStyle/>
          <a:p>
            <a:pPr>
              <a:buFont typeface="Wingdings" pitchFamily="2" charset="2"/>
              <a:buChar char="Ø"/>
            </a:pPr>
            <a:r>
              <a:rPr lang="en-US" dirty="0" smtClean="0"/>
              <a:t>different people</a:t>
            </a:r>
            <a:r>
              <a:rPr lang="pl-PL" dirty="0" smtClean="0"/>
              <a:t>;</a:t>
            </a:r>
            <a:r>
              <a:rPr lang="en-US" dirty="0" smtClean="0"/>
              <a:t> </a:t>
            </a:r>
            <a:endParaRPr lang="pl-PL" dirty="0" smtClean="0"/>
          </a:p>
          <a:p>
            <a:pPr>
              <a:buFont typeface="Wingdings" pitchFamily="2" charset="2"/>
              <a:buChar char="Ø"/>
            </a:pPr>
            <a:r>
              <a:rPr lang="en-US" dirty="0" smtClean="0"/>
              <a:t>different passions</a:t>
            </a:r>
            <a:r>
              <a:rPr lang="pl-PL" dirty="0" smtClean="0"/>
              <a:t>;</a:t>
            </a:r>
            <a:r>
              <a:rPr lang="en-US" dirty="0" smtClean="0"/>
              <a:t> </a:t>
            </a:r>
            <a:endParaRPr lang="pl-PL" dirty="0" smtClean="0"/>
          </a:p>
          <a:p>
            <a:pPr>
              <a:buFont typeface="Wingdings" pitchFamily="2" charset="2"/>
              <a:buChar char="Ø"/>
            </a:pPr>
            <a:r>
              <a:rPr lang="en-US" dirty="0" smtClean="0"/>
              <a:t>different free time management</a:t>
            </a:r>
            <a:r>
              <a:rPr lang="pl-PL" dirty="0" smtClean="0"/>
              <a:t>;</a:t>
            </a:r>
            <a:r>
              <a:rPr lang="en-US" dirty="0" smtClean="0"/>
              <a:t> </a:t>
            </a:r>
            <a:endParaRPr lang="pl-PL" dirty="0" smtClean="0"/>
          </a:p>
          <a:p>
            <a:pPr>
              <a:buFont typeface="Wingdings" pitchFamily="2" charset="2"/>
              <a:buChar char="Ø"/>
            </a:pPr>
            <a:r>
              <a:rPr lang="en-US" dirty="0" smtClean="0"/>
              <a:t>different music interests</a:t>
            </a:r>
            <a:endParaRPr lang="pl-PL" dirty="0"/>
          </a:p>
        </p:txBody>
      </p:sp>
      <p:pic>
        <p:nvPicPr>
          <p:cNvPr id="4" name="Picture 4" descr="Znalezione obrazy dla zapytania wpływ muzyki"/>
          <p:cNvPicPr>
            <a:picLocks noChangeAspect="1" noChangeArrowheads="1"/>
          </p:cNvPicPr>
          <p:nvPr/>
        </p:nvPicPr>
        <p:blipFill>
          <a:blip r:embed="rId2"/>
          <a:srcRect/>
          <a:stretch>
            <a:fillRect/>
          </a:stretch>
        </p:blipFill>
        <p:spPr bwMode="auto">
          <a:xfrm>
            <a:off x="142844" y="3857624"/>
            <a:ext cx="5715000" cy="3000376"/>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28596" y="214290"/>
            <a:ext cx="7467600" cy="4873752"/>
          </a:xfrm>
        </p:spPr>
        <p:txBody>
          <a:bodyPr/>
          <a:lstStyle/>
          <a:p>
            <a:pPr>
              <a:buFont typeface="Wingdings" pitchFamily="2" charset="2"/>
              <a:buChar char="v"/>
            </a:pPr>
            <a:r>
              <a:rPr lang="en-US" dirty="0" smtClean="0"/>
              <a:t>We are all different. Our interests regarding the types of music we listen to are also subject to change.</a:t>
            </a:r>
            <a:endParaRPr lang="pl-PL" dirty="0" smtClean="0"/>
          </a:p>
          <a:p>
            <a:pPr>
              <a:buFont typeface="Wingdings" pitchFamily="2" charset="2"/>
              <a:buChar char="v"/>
            </a:pPr>
            <a:r>
              <a:rPr lang="en-US" dirty="0" smtClean="0"/>
              <a:t>This presentation should bring us all the differences between people and different preferences regarding listening to music.</a:t>
            </a:r>
            <a:endParaRPr lang="pl-PL" dirty="0" smtClean="0"/>
          </a:p>
          <a:p>
            <a:pPr>
              <a:buFont typeface="Wingdings" pitchFamily="2" charset="2"/>
              <a:buChar char="v"/>
            </a:pPr>
            <a:r>
              <a:rPr lang="en-US" dirty="0" smtClean="0"/>
              <a:t> I invite you to watch</a:t>
            </a:r>
            <a:r>
              <a:rPr lang="pl-PL" dirty="0" smtClean="0"/>
              <a:t> ;)</a:t>
            </a:r>
            <a:endParaRPr lang="pl-PL" dirty="0"/>
          </a:p>
        </p:txBody>
      </p:sp>
      <p:pic>
        <p:nvPicPr>
          <p:cNvPr id="76804" name="Picture 4" descr="Znalezione obrazy dla zapytania wpływ muzyki"/>
          <p:cNvPicPr>
            <a:picLocks noChangeAspect="1" noChangeArrowheads="1"/>
          </p:cNvPicPr>
          <p:nvPr/>
        </p:nvPicPr>
        <p:blipFill>
          <a:blip r:embed="rId2"/>
          <a:srcRect/>
          <a:stretch>
            <a:fillRect/>
          </a:stretch>
        </p:blipFill>
        <p:spPr bwMode="auto">
          <a:xfrm>
            <a:off x="1285852" y="3357562"/>
            <a:ext cx="5072098" cy="2853055"/>
          </a:xfrm>
          <a:prstGeom prst="rect">
            <a:avLst/>
          </a:prstGeom>
          <a:noFill/>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7467600" cy="500066"/>
          </a:xfrm>
        </p:spPr>
        <p:txBody>
          <a:bodyPr>
            <a:normAutofit fontScale="90000"/>
          </a:bodyPr>
          <a:lstStyle/>
          <a:p>
            <a:r>
              <a:rPr lang="pl-PL" dirty="0" smtClean="0"/>
              <a:t>Rap</a:t>
            </a:r>
            <a:endParaRPr lang="pl-PL" dirty="0"/>
          </a:p>
        </p:txBody>
      </p:sp>
      <p:pic>
        <p:nvPicPr>
          <p:cNvPr id="20482" name="Picture 2" descr="Znalezione obrazy dla zapytania rapera ubranie"/>
          <p:cNvPicPr>
            <a:picLocks noChangeAspect="1" noChangeArrowheads="1"/>
          </p:cNvPicPr>
          <p:nvPr/>
        </p:nvPicPr>
        <p:blipFill>
          <a:blip r:embed="rId2"/>
          <a:srcRect/>
          <a:stretch>
            <a:fillRect/>
          </a:stretch>
        </p:blipFill>
        <p:spPr bwMode="auto">
          <a:xfrm>
            <a:off x="142844" y="4314825"/>
            <a:ext cx="3810000" cy="2543175"/>
          </a:xfrm>
          <a:prstGeom prst="rect">
            <a:avLst/>
          </a:prstGeom>
          <a:noFill/>
        </p:spPr>
      </p:pic>
      <p:sp>
        <p:nvSpPr>
          <p:cNvPr id="3" name="Symbol zastępczy zawartości 2"/>
          <p:cNvSpPr>
            <a:spLocks noGrp="1"/>
          </p:cNvSpPr>
          <p:nvPr>
            <p:ph sz="quarter" idx="1"/>
          </p:nvPr>
        </p:nvSpPr>
        <p:spPr>
          <a:xfrm>
            <a:off x="428596" y="571480"/>
            <a:ext cx="8286808" cy="3714776"/>
          </a:xfrm>
        </p:spPr>
        <p:txBody>
          <a:bodyPr/>
          <a:lstStyle/>
          <a:p>
            <a:r>
              <a:rPr lang="en-US" dirty="0" smtClean="0"/>
              <a:t>The </a:t>
            </a:r>
            <a:r>
              <a:rPr lang="pl-PL" dirty="0" smtClean="0"/>
              <a:t>R</a:t>
            </a:r>
            <a:r>
              <a:rPr lang="en-US" dirty="0" err="1" smtClean="0"/>
              <a:t>ap</a:t>
            </a:r>
            <a:r>
              <a:rPr lang="en-US" dirty="0" smtClean="0"/>
              <a:t> listeners are distinguished by the style of dress and speech. Often these are people who try to forget about the terrible experiences or sorrows they have been afflicted with. It is a group of people who identify themselves with the words of a given song, which contains a message that is an experience of the listener.</a:t>
            </a:r>
            <a:r>
              <a:rPr lang="pl-PL" dirty="0" smtClean="0"/>
              <a:t> </a:t>
            </a:r>
            <a:r>
              <a:rPr lang="en-US" dirty="0" smtClean="0"/>
              <a:t>Clothes that distinguish a person who likes to listen to rap are: loose tracksuits, sweatshirt, cap or pendant element around the neck</a:t>
            </a:r>
            <a:r>
              <a:rPr lang="pl-PL" dirty="0" smtClean="0"/>
              <a:t>.</a:t>
            </a:r>
            <a:endParaRPr lang="pl-PL" dirty="0"/>
          </a:p>
        </p:txBody>
      </p:sp>
      <p:sp>
        <p:nvSpPr>
          <p:cNvPr id="20484" name="AutoShape 4" descr="Znalezione obrazy dla zapytania rap"/>
          <p:cNvSpPr>
            <a:spLocks noChangeAspect="1" noChangeArrowheads="1"/>
          </p:cNvSpPr>
          <p:nvPr/>
        </p:nvSpPr>
        <p:spPr bwMode="auto">
          <a:xfrm>
            <a:off x="155575" y="-2636838"/>
            <a:ext cx="5505450" cy="55054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486" name="Picture 6" descr="Znalezione obrazy dla zapytania rap"/>
          <p:cNvPicPr>
            <a:picLocks noChangeAspect="1" noChangeArrowheads="1"/>
          </p:cNvPicPr>
          <p:nvPr/>
        </p:nvPicPr>
        <p:blipFill>
          <a:blip r:embed="rId3" cstate="print"/>
          <a:srcRect/>
          <a:stretch>
            <a:fillRect/>
          </a:stretch>
        </p:blipFill>
        <p:spPr bwMode="auto">
          <a:xfrm>
            <a:off x="6643702" y="4143380"/>
            <a:ext cx="1790674" cy="1790675"/>
          </a:xfrm>
          <a:prstGeom prst="rect">
            <a:avLst/>
          </a:prstGeom>
          <a:noFill/>
        </p:spPr>
      </p:pic>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60406"/>
          </a:xfrm>
        </p:spPr>
        <p:txBody>
          <a:bodyPr/>
          <a:lstStyle/>
          <a:p>
            <a:r>
              <a:rPr lang="pl-PL" dirty="0" smtClean="0"/>
              <a:t>Rap</a:t>
            </a:r>
            <a:endParaRPr lang="pl-PL" dirty="0"/>
          </a:p>
        </p:txBody>
      </p:sp>
      <p:sp>
        <p:nvSpPr>
          <p:cNvPr id="3" name="Symbol zastępczy zawartości 2"/>
          <p:cNvSpPr>
            <a:spLocks noGrp="1"/>
          </p:cNvSpPr>
          <p:nvPr>
            <p:ph sz="quarter" idx="1"/>
          </p:nvPr>
        </p:nvSpPr>
        <p:spPr>
          <a:xfrm>
            <a:off x="1214414" y="571480"/>
            <a:ext cx="7467600" cy="1357322"/>
          </a:xfrm>
        </p:spPr>
        <p:txBody>
          <a:bodyPr/>
          <a:lstStyle/>
          <a:p>
            <a:r>
              <a:rPr lang="en-US" dirty="0" smtClean="0"/>
              <a:t>Clothes that distinguish a person who likes to listen to rap are: loose tracksuits, sweatshirt, cap or pendant element around the neck</a:t>
            </a:r>
            <a:r>
              <a:rPr lang="pl-PL" dirty="0" smtClean="0"/>
              <a:t>.</a:t>
            </a:r>
            <a:endParaRPr lang="pl-PL" dirty="0"/>
          </a:p>
        </p:txBody>
      </p:sp>
      <p:pic>
        <p:nvPicPr>
          <p:cNvPr id="4" name="Picture 2" descr="Znalezione obrazy dla zapytania rapera ubranie"/>
          <p:cNvPicPr>
            <a:picLocks noChangeAspect="1" noChangeArrowheads="1"/>
          </p:cNvPicPr>
          <p:nvPr/>
        </p:nvPicPr>
        <p:blipFill>
          <a:blip r:embed="rId2"/>
          <a:srcRect/>
          <a:stretch>
            <a:fillRect/>
          </a:stretch>
        </p:blipFill>
        <p:spPr bwMode="auto">
          <a:xfrm>
            <a:off x="357158" y="3643314"/>
            <a:ext cx="3810000" cy="2543175"/>
          </a:xfrm>
          <a:prstGeom prst="rect">
            <a:avLst/>
          </a:prstGeom>
          <a:noFill/>
        </p:spPr>
      </p:pic>
      <p:pic>
        <p:nvPicPr>
          <p:cNvPr id="5122" name="Picture 2" descr="Znalezione obrazy dla zapytania słuchacz rapu"/>
          <p:cNvPicPr>
            <a:picLocks noChangeAspect="1" noChangeArrowheads="1"/>
          </p:cNvPicPr>
          <p:nvPr/>
        </p:nvPicPr>
        <p:blipFill>
          <a:blip r:embed="rId3"/>
          <a:srcRect/>
          <a:stretch>
            <a:fillRect/>
          </a:stretch>
        </p:blipFill>
        <p:spPr bwMode="auto">
          <a:xfrm>
            <a:off x="4572000" y="1785926"/>
            <a:ext cx="4143404" cy="2273723"/>
          </a:xfrm>
          <a:prstGeom prst="rect">
            <a:avLst/>
          </a:prstGeom>
          <a:noFill/>
        </p:spPr>
      </p:pic>
      <p:pic>
        <p:nvPicPr>
          <p:cNvPr id="6" name="Picture 6" descr="Znalezione obrazy dla zapytania rap"/>
          <p:cNvPicPr>
            <a:picLocks noChangeAspect="1" noChangeArrowheads="1"/>
          </p:cNvPicPr>
          <p:nvPr/>
        </p:nvPicPr>
        <p:blipFill>
          <a:blip r:embed="rId4" cstate="print"/>
          <a:srcRect/>
          <a:stretch>
            <a:fillRect/>
          </a:stretch>
        </p:blipFill>
        <p:spPr bwMode="auto">
          <a:xfrm>
            <a:off x="5214942" y="4857760"/>
            <a:ext cx="1790674" cy="1790675"/>
          </a:xfrm>
          <a:prstGeom prst="rect">
            <a:avLst/>
          </a:prstGeom>
          <a:noFill/>
        </p:spPr>
      </p:pic>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00058"/>
          </a:xfrm>
        </p:spPr>
        <p:txBody>
          <a:bodyPr>
            <a:normAutofit fontScale="90000"/>
          </a:bodyPr>
          <a:lstStyle/>
          <a:p>
            <a:r>
              <a:rPr lang="pl-PL" dirty="0" smtClean="0"/>
              <a:t>Pop</a:t>
            </a:r>
            <a:endParaRPr lang="pl-PL" dirty="0"/>
          </a:p>
        </p:txBody>
      </p:sp>
      <p:sp>
        <p:nvSpPr>
          <p:cNvPr id="3" name="Symbol zastępczy zawartości 2"/>
          <p:cNvSpPr>
            <a:spLocks noGrp="1"/>
          </p:cNvSpPr>
          <p:nvPr>
            <p:ph sz="quarter" idx="1"/>
          </p:nvPr>
        </p:nvSpPr>
        <p:spPr>
          <a:xfrm>
            <a:off x="428596" y="642918"/>
            <a:ext cx="7858180" cy="1000132"/>
          </a:xfrm>
        </p:spPr>
        <p:txBody>
          <a:bodyPr/>
          <a:lstStyle/>
          <a:p>
            <a:r>
              <a:rPr lang="en-US" dirty="0" smtClean="0"/>
              <a:t>I have never met a person who listens to pop and is sad and numb. They always radiate energy.</a:t>
            </a:r>
            <a:endParaRPr lang="pl-PL" dirty="0"/>
          </a:p>
        </p:txBody>
      </p:sp>
      <p:pic>
        <p:nvPicPr>
          <p:cNvPr id="6146" name="Picture 2" descr="Znalezione obrazy dla zapytania muzyka energią"/>
          <p:cNvPicPr>
            <a:picLocks noChangeAspect="1" noChangeArrowheads="1"/>
          </p:cNvPicPr>
          <p:nvPr/>
        </p:nvPicPr>
        <p:blipFill>
          <a:blip r:embed="rId2"/>
          <a:srcRect/>
          <a:stretch>
            <a:fillRect/>
          </a:stretch>
        </p:blipFill>
        <p:spPr bwMode="auto">
          <a:xfrm>
            <a:off x="428596" y="2428868"/>
            <a:ext cx="3786214" cy="2520199"/>
          </a:xfrm>
          <a:prstGeom prst="rect">
            <a:avLst/>
          </a:prstGeom>
          <a:noFill/>
        </p:spPr>
      </p:pic>
      <p:pic>
        <p:nvPicPr>
          <p:cNvPr id="6148" name="Picture 4" descr="Znalezione obrazy dla zapytania muzyka radość"/>
          <p:cNvPicPr>
            <a:picLocks noChangeAspect="1" noChangeArrowheads="1"/>
          </p:cNvPicPr>
          <p:nvPr/>
        </p:nvPicPr>
        <p:blipFill>
          <a:blip r:embed="rId3"/>
          <a:srcRect/>
          <a:stretch>
            <a:fillRect/>
          </a:stretch>
        </p:blipFill>
        <p:spPr bwMode="auto">
          <a:xfrm>
            <a:off x="5715008" y="1928802"/>
            <a:ext cx="3107553" cy="2071702"/>
          </a:xfrm>
          <a:prstGeom prst="rect">
            <a:avLst/>
          </a:prstGeom>
          <a:noFill/>
        </p:spPr>
      </p:pic>
      <p:pic>
        <p:nvPicPr>
          <p:cNvPr id="6150" name="Picture 6" descr="Znalezione obrazy dla zapytania muzyka radość"/>
          <p:cNvPicPr>
            <a:picLocks noChangeAspect="1" noChangeArrowheads="1"/>
          </p:cNvPicPr>
          <p:nvPr/>
        </p:nvPicPr>
        <p:blipFill>
          <a:blip r:embed="rId4"/>
          <a:srcRect/>
          <a:stretch>
            <a:fillRect/>
          </a:stretch>
        </p:blipFill>
        <p:spPr bwMode="auto">
          <a:xfrm>
            <a:off x="3786182" y="4071942"/>
            <a:ext cx="3714776" cy="2580493"/>
          </a:xfrm>
          <a:prstGeom prst="rect">
            <a:avLst/>
          </a:prstGeom>
          <a:noFill/>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60406"/>
          </a:xfrm>
        </p:spPr>
        <p:txBody>
          <a:bodyPr/>
          <a:lstStyle/>
          <a:p>
            <a:r>
              <a:rPr lang="pl-PL" dirty="0" err="1" smtClean="0"/>
              <a:t>Classical</a:t>
            </a:r>
            <a:endParaRPr lang="pl-PL" dirty="0"/>
          </a:p>
        </p:txBody>
      </p:sp>
      <p:sp>
        <p:nvSpPr>
          <p:cNvPr id="3" name="Symbol zastępczy zawartości 2"/>
          <p:cNvSpPr>
            <a:spLocks noGrp="1"/>
          </p:cNvSpPr>
          <p:nvPr>
            <p:ph sz="quarter" idx="1"/>
          </p:nvPr>
        </p:nvSpPr>
        <p:spPr>
          <a:xfrm>
            <a:off x="1214414" y="571480"/>
            <a:ext cx="7467600" cy="1500198"/>
          </a:xfrm>
        </p:spPr>
        <p:txBody>
          <a:bodyPr/>
          <a:lstStyle/>
          <a:p>
            <a:r>
              <a:rPr lang="en-US" dirty="0" smtClean="0"/>
              <a:t>The pupils I know (listening to classical music) are people who are mastered. They often read books and have unique / unusual interests.</a:t>
            </a:r>
            <a:endParaRPr lang="pl-PL" dirty="0"/>
          </a:p>
        </p:txBody>
      </p:sp>
      <p:pic>
        <p:nvPicPr>
          <p:cNvPr id="4098" name="Picture 2" descr="Znalezione obrazy dla zapytania muzyka klasyczna"/>
          <p:cNvPicPr>
            <a:picLocks noChangeAspect="1" noChangeArrowheads="1"/>
          </p:cNvPicPr>
          <p:nvPr/>
        </p:nvPicPr>
        <p:blipFill>
          <a:blip r:embed="rId2"/>
          <a:srcRect/>
          <a:stretch>
            <a:fillRect/>
          </a:stretch>
        </p:blipFill>
        <p:spPr bwMode="auto">
          <a:xfrm>
            <a:off x="357158" y="2428868"/>
            <a:ext cx="2357454" cy="2357454"/>
          </a:xfrm>
          <a:prstGeom prst="rect">
            <a:avLst/>
          </a:prstGeom>
          <a:noFill/>
        </p:spPr>
      </p:pic>
      <p:pic>
        <p:nvPicPr>
          <p:cNvPr id="4100" name="Picture 4" descr="Znalezione obrazy dla zapytania muzyka klasyczna spokojne osoby"/>
          <p:cNvPicPr>
            <a:picLocks noChangeAspect="1" noChangeArrowheads="1"/>
          </p:cNvPicPr>
          <p:nvPr/>
        </p:nvPicPr>
        <p:blipFill>
          <a:blip r:embed="rId3" cstate="print"/>
          <a:srcRect/>
          <a:stretch>
            <a:fillRect/>
          </a:stretch>
        </p:blipFill>
        <p:spPr bwMode="auto">
          <a:xfrm>
            <a:off x="5572132" y="1857364"/>
            <a:ext cx="2497117" cy="1808689"/>
          </a:xfrm>
          <a:prstGeom prst="rect">
            <a:avLst/>
          </a:prstGeom>
          <a:noFill/>
        </p:spPr>
      </p:pic>
      <p:sp>
        <p:nvSpPr>
          <p:cNvPr id="4102" name="AutoShape 6" descr="听音乐的女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4" name="Picture 8" descr="听音乐的女孩"/>
          <p:cNvPicPr>
            <a:picLocks noChangeAspect="1" noChangeArrowheads="1"/>
          </p:cNvPicPr>
          <p:nvPr/>
        </p:nvPicPr>
        <p:blipFill>
          <a:blip r:embed="rId4"/>
          <a:srcRect/>
          <a:stretch>
            <a:fillRect/>
          </a:stretch>
        </p:blipFill>
        <p:spPr bwMode="auto">
          <a:xfrm>
            <a:off x="3071802" y="3786190"/>
            <a:ext cx="4052043" cy="269081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11156"/>
          </a:xfrm>
        </p:spPr>
        <p:txBody>
          <a:bodyPr>
            <a:normAutofit fontScale="90000"/>
          </a:bodyPr>
          <a:lstStyle/>
          <a:p>
            <a:r>
              <a:rPr lang="pl-PL" dirty="0" smtClean="0"/>
              <a:t>Disco polo</a:t>
            </a:r>
            <a:endParaRPr lang="pl-PL" dirty="0"/>
          </a:p>
        </p:txBody>
      </p:sp>
      <p:sp>
        <p:nvSpPr>
          <p:cNvPr id="3" name="Symbol zastępczy zawartości 2"/>
          <p:cNvSpPr>
            <a:spLocks noGrp="1"/>
          </p:cNvSpPr>
          <p:nvPr>
            <p:ph sz="quarter" idx="1"/>
          </p:nvPr>
        </p:nvSpPr>
        <p:spPr>
          <a:xfrm>
            <a:off x="1214414" y="785794"/>
            <a:ext cx="7467600" cy="1500198"/>
          </a:xfrm>
        </p:spPr>
        <p:txBody>
          <a:bodyPr>
            <a:normAutofit lnSpcReduction="10000"/>
          </a:bodyPr>
          <a:lstStyle/>
          <a:p>
            <a:r>
              <a:rPr lang="en-US" dirty="0" smtClean="0"/>
              <a:t>People </a:t>
            </a:r>
            <a:r>
              <a:rPr lang="en-US" dirty="0" smtClean="0"/>
              <a:t>who listen to disco polo are mostly smiling people. They are crazy dancers and greatly improve the mood of others. They are positively spun.</a:t>
            </a:r>
            <a:endParaRPr lang="pl-PL" dirty="0"/>
          </a:p>
        </p:txBody>
      </p:sp>
      <p:pic>
        <p:nvPicPr>
          <p:cNvPr id="3074" name="Picture 2" descr="Znalezione obrazy dla zapytania disco polo muzyka zabawa"/>
          <p:cNvPicPr>
            <a:picLocks noChangeAspect="1" noChangeArrowheads="1"/>
          </p:cNvPicPr>
          <p:nvPr/>
        </p:nvPicPr>
        <p:blipFill>
          <a:blip r:embed="rId2"/>
          <a:srcRect/>
          <a:stretch>
            <a:fillRect/>
          </a:stretch>
        </p:blipFill>
        <p:spPr bwMode="auto">
          <a:xfrm>
            <a:off x="4286248" y="4643446"/>
            <a:ext cx="3357586" cy="1888643"/>
          </a:xfrm>
          <a:prstGeom prst="rect">
            <a:avLst/>
          </a:prstGeom>
          <a:noFill/>
        </p:spPr>
      </p:pic>
      <p:pic>
        <p:nvPicPr>
          <p:cNvPr id="3076" name="Picture 4" descr="Znalezione obrazy dla zapytania disco polo muzyka zabawa"/>
          <p:cNvPicPr>
            <a:picLocks noChangeAspect="1" noChangeArrowheads="1"/>
          </p:cNvPicPr>
          <p:nvPr/>
        </p:nvPicPr>
        <p:blipFill>
          <a:blip r:embed="rId3"/>
          <a:srcRect/>
          <a:stretch>
            <a:fillRect/>
          </a:stretch>
        </p:blipFill>
        <p:spPr bwMode="auto">
          <a:xfrm>
            <a:off x="357158" y="2428868"/>
            <a:ext cx="2857500" cy="3524251"/>
          </a:xfrm>
          <a:prstGeom prst="rect">
            <a:avLst/>
          </a:prstGeom>
          <a:noFill/>
        </p:spPr>
      </p:pic>
      <p:pic>
        <p:nvPicPr>
          <p:cNvPr id="3078" name="Picture 6" descr="Podobny obraz"/>
          <p:cNvPicPr>
            <a:picLocks noChangeAspect="1" noChangeArrowheads="1"/>
          </p:cNvPicPr>
          <p:nvPr/>
        </p:nvPicPr>
        <p:blipFill>
          <a:blip r:embed="rId4"/>
          <a:srcRect/>
          <a:stretch>
            <a:fillRect/>
          </a:stretch>
        </p:blipFill>
        <p:spPr bwMode="auto">
          <a:xfrm>
            <a:off x="5214942" y="2000240"/>
            <a:ext cx="3048000" cy="2381250"/>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44" y="0"/>
            <a:ext cx="7467600" cy="582594"/>
          </a:xfrm>
        </p:spPr>
        <p:txBody>
          <a:bodyPr/>
          <a:lstStyle/>
          <a:p>
            <a:r>
              <a:rPr lang="pl-PL" dirty="0" smtClean="0"/>
              <a:t>Rock</a:t>
            </a:r>
            <a:endParaRPr lang="pl-PL" dirty="0"/>
          </a:p>
        </p:txBody>
      </p:sp>
      <p:sp>
        <p:nvSpPr>
          <p:cNvPr id="3" name="Symbol zastępczy zawartości 2"/>
          <p:cNvSpPr>
            <a:spLocks noGrp="1"/>
          </p:cNvSpPr>
          <p:nvPr>
            <p:ph sz="quarter" idx="1"/>
          </p:nvPr>
        </p:nvSpPr>
        <p:spPr>
          <a:xfrm>
            <a:off x="714348" y="571480"/>
            <a:ext cx="7929618" cy="2286016"/>
          </a:xfrm>
        </p:spPr>
        <p:txBody>
          <a:bodyPr>
            <a:normAutofit/>
          </a:bodyPr>
          <a:lstStyle/>
          <a:p>
            <a:r>
              <a:rPr lang="en-US" dirty="0" smtClean="0"/>
              <a:t>People </a:t>
            </a:r>
            <a:r>
              <a:rPr lang="en-US" dirty="0" smtClean="0"/>
              <a:t>listening to rock are usually characterized by the fact that they are black pants, sneakers, sneakers, shirts and sweatshirts in various shades of gray and black or with the logo of your favorite band.</a:t>
            </a:r>
            <a:endParaRPr lang="pl-PL" dirty="0"/>
          </a:p>
        </p:txBody>
      </p:sp>
      <p:pic>
        <p:nvPicPr>
          <p:cNvPr id="2050" name="Picture 2" descr="Znalezione obrazy dla zapytania rok strój rockowca"/>
          <p:cNvPicPr>
            <a:picLocks noChangeAspect="1" noChangeArrowheads="1"/>
          </p:cNvPicPr>
          <p:nvPr/>
        </p:nvPicPr>
        <p:blipFill>
          <a:blip r:embed="rId2" cstate="print"/>
          <a:srcRect/>
          <a:stretch>
            <a:fillRect/>
          </a:stretch>
        </p:blipFill>
        <p:spPr bwMode="auto">
          <a:xfrm>
            <a:off x="142844" y="3571876"/>
            <a:ext cx="2222115" cy="3147997"/>
          </a:xfrm>
          <a:prstGeom prst="rect">
            <a:avLst/>
          </a:prstGeom>
          <a:noFill/>
        </p:spPr>
      </p:pic>
      <p:pic>
        <p:nvPicPr>
          <p:cNvPr id="2052" name="Picture 4" descr="Znalezione obrazy dla zapytania rock style"/>
          <p:cNvPicPr>
            <a:picLocks noChangeAspect="1" noChangeArrowheads="1"/>
          </p:cNvPicPr>
          <p:nvPr/>
        </p:nvPicPr>
        <p:blipFill>
          <a:blip r:embed="rId3" cstate="print"/>
          <a:srcRect/>
          <a:stretch>
            <a:fillRect/>
          </a:stretch>
        </p:blipFill>
        <p:spPr bwMode="auto">
          <a:xfrm>
            <a:off x="5000628" y="2643182"/>
            <a:ext cx="3857652" cy="2571768"/>
          </a:xfrm>
          <a:prstGeom prst="rect">
            <a:avLst/>
          </a:prstGeom>
          <a:noFill/>
        </p:spPr>
      </p:pic>
      <p:pic>
        <p:nvPicPr>
          <p:cNvPr id="2054" name="Picture 6" descr="Znalezione obrazy dla zapytania rock style"/>
          <p:cNvPicPr>
            <a:picLocks noChangeAspect="1" noChangeArrowheads="1"/>
          </p:cNvPicPr>
          <p:nvPr/>
        </p:nvPicPr>
        <p:blipFill>
          <a:blip r:embed="rId4"/>
          <a:srcRect/>
          <a:stretch>
            <a:fillRect/>
          </a:stretch>
        </p:blipFill>
        <p:spPr bwMode="auto">
          <a:xfrm>
            <a:off x="2928926" y="4500570"/>
            <a:ext cx="2826611" cy="2181202"/>
          </a:xfrm>
          <a:prstGeom prst="rect">
            <a:avLst/>
          </a:prstGeom>
          <a:noFill/>
        </p:spPr>
      </p:pic>
      <p:pic>
        <p:nvPicPr>
          <p:cNvPr id="2056" name="Picture 8" descr="Znalezione obrazy dla zapytania rock style"/>
          <p:cNvPicPr>
            <a:picLocks noChangeAspect="1" noChangeArrowheads="1"/>
          </p:cNvPicPr>
          <p:nvPr/>
        </p:nvPicPr>
        <p:blipFill>
          <a:blip r:embed="rId5"/>
          <a:srcRect/>
          <a:stretch>
            <a:fillRect/>
          </a:stretch>
        </p:blipFill>
        <p:spPr bwMode="auto">
          <a:xfrm>
            <a:off x="1643042" y="2571744"/>
            <a:ext cx="2143140" cy="1209344"/>
          </a:xfrm>
          <a:prstGeom prst="rect">
            <a:avLst/>
          </a:prstGeom>
          <a:noFill/>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224</TotalTime>
  <Words>382</Words>
  <Application>Microsoft Office PowerPoint</Application>
  <PresentationFormat>Pokaz na ekranie (4:3)</PresentationFormat>
  <Paragraphs>26</Paragraphs>
  <Slides>12</Slides>
  <Notes>0</Notes>
  <HiddenSlides>0</HiddenSlides>
  <MMClips>0</MMClips>
  <ScaleCrop>false</ScaleCrop>
  <HeadingPairs>
    <vt:vector size="4" baseType="variant">
      <vt:variant>
        <vt:lpstr>Motyw</vt:lpstr>
      </vt:variant>
      <vt:variant>
        <vt:i4>2</vt:i4>
      </vt:variant>
      <vt:variant>
        <vt:lpstr>Tytuły slajdów</vt:lpstr>
      </vt:variant>
      <vt:variant>
        <vt:i4>12</vt:i4>
      </vt:variant>
    </vt:vector>
  </HeadingPairs>
  <TitlesOfParts>
    <vt:vector size="14" baseType="lpstr">
      <vt:lpstr>Wykusz</vt:lpstr>
      <vt:lpstr>Projekt niestandardowy</vt:lpstr>
      <vt:lpstr>the impact of music on teenagers' lifestyle</vt:lpstr>
      <vt:lpstr>different kinds of music</vt:lpstr>
      <vt:lpstr>Slajd 3</vt:lpstr>
      <vt:lpstr>Rap</vt:lpstr>
      <vt:lpstr>Rap</vt:lpstr>
      <vt:lpstr>Pop</vt:lpstr>
      <vt:lpstr>Classical</vt:lpstr>
      <vt:lpstr>Disco polo</vt:lpstr>
      <vt:lpstr>Rock</vt:lpstr>
      <vt:lpstr>Hip-Hop</vt:lpstr>
      <vt:lpstr>Metal</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Użytkownik systemu Windows</dc:creator>
  <cp:lastModifiedBy>Użytkownik systemu Windows</cp:lastModifiedBy>
  <cp:revision>29</cp:revision>
  <dcterms:created xsi:type="dcterms:W3CDTF">2018-02-26T16:44:22Z</dcterms:created>
  <dcterms:modified xsi:type="dcterms:W3CDTF">2018-03-12T17:42:53Z</dcterms:modified>
</cp:coreProperties>
</file>